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0"/>
  </p:notesMasterIdLst>
  <p:sldIdLst>
    <p:sldId id="256" r:id="rId2"/>
    <p:sldId id="353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359" r:id="rId11"/>
    <p:sldId id="266" r:id="rId12"/>
    <p:sldId id="267" r:id="rId13"/>
    <p:sldId id="262" r:id="rId14"/>
    <p:sldId id="360" r:id="rId15"/>
    <p:sldId id="351" r:id="rId16"/>
    <p:sldId id="352" r:id="rId17"/>
    <p:sldId id="350" r:id="rId18"/>
    <p:sldId id="354" r:id="rId19"/>
    <p:sldId id="355" r:id="rId20"/>
    <p:sldId id="356" r:id="rId21"/>
    <p:sldId id="357" r:id="rId22"/>
    <p:sldId id="358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300" r:id="rId53"/>
    <p:sldId id="301" r:id="rId54"/>
    <p:sldId id="303" r:id="rId55"/>
    <p:sldId id="305" r:id="rId56"/>
    <p:sldId id="308" r:id="rId57"/>
    <p:sldId id="307" r:id="rId58"/>
    <p:sldId id="298" r:id="rId59"/>
    <p:sldId id="297" r:id="rId60"/>
    <p:sldId id="309" r:id="rId61"/>
    <p:sldId id="366" r:id="rId62"/>
    <p:sldId id="367" r:id="rId63"/>
    <p:sldId id="369" r:id="rId64"/>
    <p:sldId id="370" r:id="rId65"/>
    <p:sldId id="364" r:id="rId66"/>
    <p:sldId id="361" r:id="rId67"/>
    <p:sldId id="365" r:id="rId68"/>
    <p:sldId id="363" r:id="rId69"/>
    <p:sldId id="368" r:id="rId70"/>
    <p:sldId id="299" r:id="rId71"/>
    <p:sldId id="312" r:id="rId72"/>
    <p:sldId id="313" r:id="rId73"/>
    <p:sldId id="314" r:id="rId74"/>
    <p:sldId id="316" r:id="rId75"/>
    <p:sldId id="392" r:id="rId76"/>
    <p:sldId id="317" r:id="rId77"/>
    <p:sldId id="318" r:id="rId78"/>
    <p:sldId id="319" r:id="rId79"/>
    <p:sldId id="372" r:id="rId80"/>
    <p:sldId id="390" r:id="rId81"/>
    <p:sldId id="315" r:id="rId82"/>
    <p:sldId id="391" r:id="rId83"/>
    <p:sldId id="371" r:id="rId84"/>
    <p:sldId id="389" r:id="rId85"/>
    <p:sldId id="388" r:id="rId86"/>
    <p:sldId id="320" r:id="rId87"/>
    <p:sldId id="373" r:id="rId88"/>
    <p:sldId id="321" r:id="rId89"/>
    <p:sldId id="322" r:id="rId90"/>
    <p:sldId id="323" r:id="rId91"/>
    <p:sldId id="324" r:id="rId92"/>
    <p:sldId id="325" r:id="rId93"/>
    <p:sldId id="326" r:id="rId94"/>
    <p:sldId id="327" r:id="rId95"/>
    <p:sldId id="328" r:id="rId96"/>
    <p:sldId id="329" r:id="rId97"/>
    <p:sldId id="378" r:id="rId98"/>
    <p:sldId id="330" r:id="rId99"/>
    <p:sldId id="331" r:id="rId100"/>
    <p:sldId id="332" r:id="rId101"/>
    <p:sldId id="333" r:id="rId102"/>
    <p:sldId id="310" r:id="rId103"/>
    <p:sldId id="311" r:id="rId104"/>
    <p:sldId id="334" r:id="rId105"/>
    <p:sldId id="335" r:id="rId106"/>
    <p:sldId id="337" r:id="rId107"/>
    <p:sldId id="374" r:id="rId108"/>
    <p:sldId id="375" r:id="rId109"/>
    <p:sldId id="339" r:id="rId110"/>
    <p:sldId id="340" r:id="rId111"/>
    <p:sldId id="341" r:id="rId112"/>
    <p:sldId id="342" r:id="rId113"/>
    <p:sldId id="376" r:id="rId114"/>
    <p:sldId id="343" r:id="rId115"/>
    <p:sldId id="344" r:id="rId116"/>
    <p:sldId id="345" r:id="rId117"/>
    <p:sldId id="346" r:id="rId118"/>
    <p:sldId id="347" r:id="rId119"/>
    <p:sldId id="348" r:id="rId120"/>
    <p:sldId id="349" r:id="rId121"/>
    <p:sldId id="377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6" d="100"/>
          <a:sy n="26" d="100"/>
        </p:scale>
        <p:origin x="-1204" y="-47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Dettagli informazione</a:t>
            </a:r>
          </a:p>
        </p:txBody>
      </p:sp>
      <p:sp>
        <p:nvSpPr>
          <p:cNvPr id="12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Attribuzione</a:t>
            </a:r>
          </a:p>
        </p:txBody>
      </p:sp>
      <p:sp>
        <p:nvSpPr>
          <p:cNvPr id="13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72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7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82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9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10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10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10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programma</a:t>
            </a:r>
          </a:p>
        </p:txBody>
      </p:sp>
      <p:sp>
        <p:nvSpPr>
          <p:cNvPr id="11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3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76d7304c-42fe-45d5-bb7f-979558f81cff.JPG" descr="76d7304c-42fe-45d5-bb7f-979558f81cff.JPG"/>
          <p:cNvPicPr>
            <a:picLocks noChangeAspect="1"/>
          </p:cNvPicPr>
          <p:nvPr/>
        </p:nvPicPr>
        <p:blipFill>
          <a:blip r:embed="rId2" cstate="print"/>
          <a:srcRect b="15572"/>
          <a:stretch>
            <a:fillRect/>
          </a:stretch>
        </p:blipFill>
        <p:spPr>
          <a:xfrm>
            <a:off x="0" y="-1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100X100 Gaza"/>
          <p:cNvSpPr txBox="1"/>
          <p:nvPr/>
        </p:nvSpPr>
        <p:spPr>
          <a:xfrm>
            <a:off x="15402007" y="8980409"/>
            <a:ext cx="6895669" cy="2522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70000"/>
              </a:lnSpc>
              <a:spcBef>
                <a:spcPts val="0"/>
              </a:spcBef>
              <a:defRPr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0" dirty="0"/>
          </a:p>
        </p:txBody>
      </p:sp>
      <p:pic>
        <p:nvPicPr>
          <p:cNvPr id="18434" name="Picture 2" descr="D:\100x100Gaza\loghi\WhatsApp Image 2025-02-16 at 19.01.3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4328" y="8442176"/>
            <a:ext cx="7417222" cy="3245035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100x100Gaza\foto\WhatsApp Image 2025-02-18 at 12.49.3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520" y="953344"/>
            <a:ext cx="14784288" cy="1182743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00bc4983-72e1-47fa-a75f-ec1de65b33cc.JPG" descr="00bc4983-72e1-47fa-a75f-ec1de65b33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4723" y="1525863"/>
            <a:ext cx="4798924" cy="10664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2f6fe4a2-eb08-46e7-8308-0afa6cee3f2e.JPG" descr="2f6fe4a2-eb08-46e7-8308-0afa6cee3f2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2538" y="1525863"/>
            <a:ext cx="4798925" cy="10664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a7967104-e8fd-42db-a752-efbe2dc3308e.JPG" descr="a7967104-e8fd-42db-a752-efbe2dc3308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50352" y="1525863"/>
            <a:ext cx="4798924" cy="10664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Aiuti dall’Italia"/>
          <p:cNvSpPr txBox="1"/>
          <p:nvPr/>
        </p:nvSpPr>
        <p:spPr>
          <a:xfrm>
            <a:off x="5669756" y="10088774"/>
            <a:ext cx="13044488" cy="180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Aiuti</a:t>
            </a:r>
            <a:r>
              <a:rPr dirty="0"/>
              <a:t> </a:t>
            </a:r>
            <a:r>
              <a:rPr dirty="0" err="1"/>
              <a:t>dall’Italia</a:t>
            </a:r>
            <a:endParaRPr dirty="0"/>
          </a:p>
        </p:txBody>
      </p:sp>
      <p:grpSp>
        <p:nvGrpSpPr>
          <p:cNvPr id="406" name="Raggruppa"/>
          <p:cNvGrpSpPr/>
          <p:nvPr/>
        </p:nvGrpSpPr>
        <p:grpSpPr>
          <a:xfrm>
            <a:off x="1615" y="1810653"/>
            <a:ext cx="24380771" cy="7507512"/>
            <a:chOff x="0" y="0"/>
            <a:chExt cx="24380768" cy="7507510"/>
          </a:xfrm>
        </p:grpSpPr>
        <p:pic>
          <p:nvPicPr>
            <p:cNvPr id="402" name="Screenshot 2025-01-31 alle 17.46.49.png" descr="Screenshot 2025-01-31 alle 17.46.49.png"/>
            <p:cNvPicPr>
              <a:picLocks noChangeAspect="1"/>
            </p:cNvPicPr>
            <p:nvPr/>
          </p:nvPicPr>
          <p:blipFill>
            <a:blip r:embed="rId2" cstate="print"/>
            <a:srcRect l="4476" t="4476" r="4476" b="4476"/>
            <a:stretch>
              <a:fillRect/>
            </a:stretch>
          </p:blipFill>
          <p:spPr>
            <a:xfrm>
              <a:off x="6123098" y="0"/>
              <a:ext cx="6013836" cy="7507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Screenshot 2025-01-31 alle 17.46.43.png" descr="Screenshot 2025-01-31 alle 17.46.43.png"/>
            <p:cNvPicPr>
              <a:picLocks noChangeAspect="1"/>
            </p:cNvPicPr>
            <p:nvPr/>
          </p:nvPicPr>
          <p:blipFill>
            <a:blip r:embed="rId3" cstate="print"/>
            <a:srcRect l="4375" t="4375" r="4375" b="4375"/>
            <a:stretch>
              <a:fillRect/>
            </a:stretch>
          </p:blipFill>
          <p:spPr>
            <a:xfrm>
              <a:off x="12259253" y="0"/>
              <a:ext cx="5998169" cy="7507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Screenshot 2025-01-31 alle 17.46.33.png" descr="Screenshot 2025-01-31 alle 17.46.33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0" y="0"/>
              <a:ext cx="6000578" cy="7507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Screenshot 2025-01-31 alle 17.46.56.png" descr="Screenshot 2025-01-31 alle 17.46.56.png"/>
            <p:cNvPicPr>
              <a:picLocks noChangeAspect="1"/>
            </p:cNvPicPr>
            <p:nvPr/>
          </p:nvPicPr>
          <p:blipFill>
            <a:blip r:embed="rId5" cstate="print"/>
            <a:srcRect l="4315" t="5073" r="5832" b="5074"/>
            <a:stretch>
              <a:fillRect/>
            </a:stretch>
          </p:blipFill>
          <p:spPr>
            <a:xfrm>
              <a:off x="18379978" y="0"/>
              <a:ext cx="6000791" cy="7507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7" name="Assorbenti igienici femminili"/>
          <p:cNvSpPr txBox="1"/>
          <p:nvPr/>
        </p:nvSpPr>
        <p:spPr>
          <a:xfrm>
            <a:off x="7240488" y="12065600"/>
            <a:ext cx="9903024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Assorbenti</a:t>
            </a:r>
            <a:r>
              <a:rPr dirty="0"/>
              <a:t> </a:t>
            </a:r>
            <a:r>
              <a:rPr dirty="0" err="1"/>
              <a:t>igienici</a:t>
            </a:r>
            <a:r>
              <a:rPr dirty="0"/>
              <a:t> </a:t>
            </a:r>
            <a:r>
              <a:rPr dirty="0" err="1"/>
              <a:t>femminili</a:t>
            </a:r>
            <a:endParaRPr dirty="0"/>
          </a:p>
        </p:txBody>
      </p:sp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a5049189-8f3d-442a-81ce-a8831551496c.JPG" descr="a5049189-8f3d-442a-81ce-a8831551496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93873" y="2466876"/>
            <a:ext cx="4279570" cy="427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6783a630-a8e1-42a6-a428-50e18159c66d.JPG" descr="6783a630-a8e1-42a6-a428-50e18159c66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71600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31d6a245-2ede-416e-bfb5-22833b1a8f15.JPG" descr="31d6a245-2ede-416e-bfb5-22833b1a8f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93873" y="6969720"/>
            <a:ext cx="4279570" cy="427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9d5018d6-05aa-4c36-8a5f-99a3beda2ac8.JPG" descr="9d5018d6-05aa-4c36-8a5f-99a3beda2ac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35698" y="2466710"/>
            <a:ext cx="4279901" cy="427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6e4c43e9-a239-48b1-ab10-a303f2c9d903.JPG" descr="6e4c43e9-a239-48b1-ab10-a303f2c9d9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35698" y="6969555"/>
            <a:ext cx="4279901" cy="427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01eb406e-ccd5-4e3e-82b9-9c93ced795d0.JPG" descr="01eb406e-ccd5-4e3e-82b9-9c93ced795d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8401" y="2466876"/>
            <a:ext cx="4279570" cy="427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1fb96ef1-2e24-4435-aba6-62a695013b5d.JPG" descr="1fb96ef1-2e24-4435-aba6-62a695013b5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0226" y="2466876"/>
            <a:ext cx="4279570" cy="427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f65dd47f-f4bd-4aad-a63f-cac5f2b5cb5b.JPG" descr="f65dd47f-f4bd-4aad-a63f-cac5f2b5cb5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0226" y="6969720"/>
            <a:ext cx="4279570" cy="427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f6c105ec-baf3-4ad0-8318-c8f0a4865934.JPG" descr="f6c105ec-baf3-4ad0-8318-c8f0a48659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8401" y="6969720"/>
            <a:ext cx="4279570" cy="427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aa2fab7a-193d-4c02-8583-c4dbf8b62915.JPG" descr="aa2fab7a-193d-4c02-8583-c4dbf8b629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7998" y="0"/>
            <a:ext cx="137160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Distribuzione acqua"/>
          <p:cNvSpPr txBox="1"/>
          <p:nvPr/>
        </p:nvSpPr>
        <p:spPr>
          <a:xfrm>
            <a:off x="3370733" y="11420466"/>
            <a:ext cx="17642534" cy="180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Distribuzione acqua</a:t>
            </a:r>
          </a:p>
        </p:txBody>
      </p:sp>
      <p:pic>
        <p:nvPicPr>
          <p:cNvPr id="410" name="WhatsApp Image 2025-02-01 at 12.18.53 (4).jpeg" descr="WhatsApp Image 2025-02-01 at 12.18.53 (4).jpeg"/>
          <p:cNvPicPr>
            <a:picLocks noChangeAspect="1"/>
          </p:cNvPicPr>
          <p:nvPr/>
        </p:nvPicPr>
        <p:blipFill>
          <a:blip r:embed="rId2" cstate="print"/>
          <a:srcRect t="13333" b="7037"/>
          <a:stretch>
            <a:fillRect/>
          </a:stretch>
        </p:blipFill>
        <p:spPr>
          <a:xfrm>
            <a:off x="0" y="0"/>
            <a:ext cx="24384001" cy="1092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WhatsApp Image 2025-02-01 at 12.18.53 (3).jpeg" descr="WhatsApp Image 2025-02-01 at 12.18.53 (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2438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WhatsApp Image 2025-02-01 at 12.18.52 (16).jpeg" descr="WhatsApp Image 2025-02-01 at 12.18.52 (16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vestiti, persona, cielo&#10;&#10;Il contenuto generato dall'IA potrebbe non essere corretto.">
            <a:extLst>
              <a:ext uri="{FF2B5EF4-FFF2-40B4-BE49-F238E27FC236}">
                <a16:creationId xmlns="" xmlns:a16="http://schemas.microsoft.com/office/drawing/2014/main" id="{401D89CB-DA6B-628B-9956-924C2F7C1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432" y="-2409102"/>
            <a:ext cx="25850872" cy="184481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555392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persona, aria aperta, uomo&#10;&#10;Il contenuto generato dall'IA potrebbe non essere corretto.">
            <a:extLst>
              <a:ext uri="{FF2B5EF4-FFF2-40B4-BE49-F238E27FC236}">
                <a16:creationId xmlns="" xmlns:a16="http://schemas.microsoft.com/office/drawing/2014/main" id="{8DAD4915-D2AE-24AA-2289-0476E9C08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448" y="-1566936"/>
            <a:ext cx="25778864" cy="193341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2669226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WhatsApp Image 2025-02-01 at 12.18.50.jpeg" descr="WhatsApp Image 2025-02-01 at 12.18.50.jpeg"/>
          <p:cNvPicPr>
            <a:picLocks noChangeAspect="1"/>
          </p:cNvPicPr>
          <p:nvPr/>
        </p:nvPicPr>
        <p:blipFill>
          <a:blip r:embed="rId2" cstate="print"/>
          <a:srcRect t="17638" b="7361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f580adda-0d7c-4a82-80e4-36c6007a903d.JPG" descr="f580adda-0d7c-4a82-80e4-36c6007a90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454" y="1652511"/>
            <a:ext cx="11430001" cy="5152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382b5584-7c4e-4ed9-ba71-f673b34cbf59.JPG" descr="382b5584-7c4e-4ed9-ba71-f673b34cbf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454" y="6919095"/>
            <a:ext cx="11430001" cy="5136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88a8968b-05fc-4497-ba7c-114f92a043b4.JPG" descr="88a8968b-05fc-4497-ba7c-114f92a043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76546" y="1656975"/>
            <a:ext cx="11430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75a091f2-71f8-425b-8124-2e2c65244665.JPG" descr="75a091f2-71f8-425b-8124-2e2c652446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76546" y="6911058"/>
            <a:ext cx="11430001" cy="5152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WhatsApp Image 2025-02-01 at 12.18.51 (1).jpeg" descr="WhatsApp Image 2025-02-01 at 12.18.51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274" y="2201333"/>
            <a:ext cx="6985001" cy="931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WhatsApp Image 2025-02-01 at 12.18.52 (1).jpeg" descr="WhatsApp Image 2025-02-01 at 12.18.52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99500" y="2201333"/>
            <a:ext cx="6985000" cy="931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WhatsApp Image 2025-02-01 at 12.18.52 (2).jpeg" descr="WhatsApp Image 2025-02-01 at 12.18.52 (2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88726" y="2201333"/>
            <a:ext cx="6985001" cy="9313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WhatsApp Image 2025-02-01 at 12.18.51.jpeg" descr="WhatsApp Image 2025-02-01 at 12.18.51.jpeg"/>
          <p:cNvPicPr>
            <a:picLocks noChangeAspect="1"/>
          </p:cNvPicPr>
          <p:nvPr/>
        </p:nvPicPr>
        <p:blipFill>
          <a:blip r:embed="rId2" cstate="print"/>
          <a:srcRect b="25000"/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WhatsApp Image 2025-02-01 at 12.18.52 (6).jpeg" descr="WhatsApp Image 2025-02-01 at 12.18.52 (6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275" y="2205566"/>
            <a:ext cx="6985001" cy="931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WhatsApp Image 2025-02-01 at 12.18.52 (7).jpeg" descr="WhatsApp Image 2025-02-01 at 12.18.52 (7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8726" y="2205566"/>
            <a:ext cx="6985001" cy="931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WhatsApp Image 2025-02-01 at 12.18.52 (8).jpeg" descr="WhatsApp Image 2025-02-01 at 12.18.52 (8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9500" y="2205566"/>
            <a:ext cx="6985001" cy="9313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persona, aria aperta, uomo&#10;&#10;Il contenuto generato dall'IA potrebbe non essere corretto.">
            <a:extLst>
              <a:ext uri="{FF2B5EF4-FFF2-40B4-BE49-F238E27FC236}">
                <a16:creationId xmlns="" xmlns:a16="http://schemas.microsoft.com/office/drawing/2014/main" id="{7DF4E353-B629-2375-734A-6C99F13DF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528" y="-4735288"/>
            <a:ext cx="30531392" cy="22898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8550672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WhatsApp Image 2025-02-01 at 12.18.52 (9).jpeg" descr="WhatsApp Image 2025-02-01 at 12.18.52 (9).jpeg"/>
          <p:cNvPicPr>
            <a:picLocks noChangeAspect="1"/>
          </p:cNvPicPr>
          <p:nvPr/>
        </p:nvPicPr>
        <p:blipFill>
          <a:blip r:embed="rId2" cstate="print"/>
          <a:srcRect t="3472" b="2152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WhatsApp Image 2025-02-01 at 12.18.52 (10).jpeg" descr="WhatsApp Image 2025-02-01 at 12.18.52 (10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824" y="2210534"/>
            <a:ext cx="6983899" cy="9311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WhatsApp Image 2025-02-01 at 12.18.52 (12).jpeg" descr="WhatsApp Image 2025-02-01 at 12.18.52 (1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00051" y="2210534"/>
            <a:ext cx="6983899" cy="9311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WhatsApp Image 2025-02-01 at 12.18.52 (11).jpeg" descr="WhatsApp Image 2025-02-01 at 12.18.52 (11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89276" y="2210534"/>
            <a:ext cx="6983899" cy="9311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Raggruppa"/>
          <p:cNvGrpSpPr/>
          <p:nvPr/>
        </p:nvGrpSpPr>
        <p:grpSpPr>
          <a:xfrm>
            <a:off x="903175" y="3236279"/>
            <a:ext cx="22577649" cy="7243442"/>
            <a:chOff x="0" y="0"/>
            <a:chExt cx="22577649" cy="7243440"/>
          </a:xfrm>
        </p:grpSpPr>
        <p:pic>
          <p:nvPicPr>
            <p:cNvPr id="438" name="WhatsApp Image 2025-02-01 at 12.18.52 (13).jpeg" descr="WhatsApp Image 2025-02-01 at 12.18.52 (13)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081037" cy="7243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WhatsApp Image 2025-02-01 at 12.18.52 (14).jpeg" descr="WhatsApp Image 2025-02-01 at 12.18.52 (14)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70975" y="0"/>
              <a:ext cx="8506675" cy="7243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WhatsApp Image 2025-02-01 at 12.18.52 (19).jpeg" descr="WhatsApp Image 2025-02-01 at 12.18.52 (19)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9715" y="0"/>
              <a:ext cx="5432581" cy="7243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WhatsApp Image 2025-02-03 at 13.00.24.jpeg" descr="WhatsApp Image 2025-02-03 at 13.00.2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70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6" name="Raggruppa"/>
          <p:cNvGrpSpPr/>
          <p:nvPr/>
        </p:nvGrpSpPr>
        <p:grpSpPr>
          <a:xfrm>
            <a:off x="1767966" y="2087226"/>
            <a:ext cx="10598040" cy="9541548"/>
            <a:chOff x="0" y="0"/>
            <a:chExt cx="10598039" cy="9541547"/>
          </a:xfrm>
        </p:grpSpPr>
        <p:pic>
          <p:nvPicPr>
            <p:cNvPr id="444" name="WhatsApp Image 2025-02-03 at 13.00.25 (1).jpeg" descr="WhatsApp Image 2025-02-03 at 13.00.25 (1)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598040" cy="4775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5" name="WhatsApp Image 2025-02-03 at 13.00.25 (2).jpeg" descr="WhatsApp Image 2025-02-03 at 13.00.25 (2)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772430"/>
              <a:ext cx="10598040" cy="4769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WhatsApp Image 2025-02-03 at 13.00.25.jpeg" descr="WhatsApp Image 2025-02-03 at 13.00.2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0350" y="1720850"/>
            <a:ext cx="13703300" cy="1027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WhatsApp Image 2025-02-01 at 12.18.52 (20).jpeg" descr="WhatsApp Image 2025-02-01 at 12.18.52 (20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8233" y="3238467"/>
            <a:ext cx="5429300" cy="723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WhatsApp Image 2025-02-01 at 12.18.52 (21).jpeg" descr="WhatsApp Image 2025-02-01 at 12.18.52 (2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7645" y="3238467"/>
            <a:ext cx="5429300" cy="723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WhatsApp Image 2025-02-01 at 12.18.53 (2).jpeg" descr="WhatsApp Image 2025-02-01 at 12.18.53 (2).jpeg"/>
          <p:cNvPicPr>
            <a:picLocks noChangeAspect="1"/>
          </p:cNvPicPr>
          <p:nvPr/>
        </p:nvPicPr>
        <p:blipFill>
          <a:blip r:embed="rId4" cstate="print"/>
          <a:srcRect t="22533" r="482" b="17756"/>
          <a:stretch>
            <a:fillRect/>
          </a:stretch>
        </p:blipFill>
        <p:spPr>
          <a:xfrm>
            <a:off x="12307055" y="3238467"/>
            <a:ext cx="5429300" cy="7239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WhatsApp Image 2025-02-01 at 12.18.53.jpeg" descr="WhatsApp Image 2025-02-01 at 12.18.5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66467" y="3238467"/>
            <a:ext cx="5429300" cy="7239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100x100Gaza\foto\WhatsApp Image 2025-02-03 at 16.47.32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4975" y="1529408"/>
            <a:ext cx="19032081" cy="1070033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WhatsApp Image 2025-02-01 at 12.18.52 (18).jpeg" descr="WhatsApp Image 2025-02-01 at 12.18.52 (18).jpeg"/>
          <p:cNvPicPr>
            <a:picLocks noChangeAspect="1"/>
          </p:cNvPicPr>
          <p:nvPr/>
        </p:nvPicPr>
        <p:blipFill>
          <a:blip r:embed="rId3" cstate="print"/>
          <a:srcRect b="25000"/>
          <a:stretch>
            <a:fillRect/>
          </a:stretch>
        </p:blipFill>
        <p:spPr>
          <a:xfrm>
            <a:off x="-1" y="17780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vestiti, persona, uomo, testo&#10;&#10;Il contenuto generato dall'IA potrebbe non essere corretto.">
            <a:extLst>
              <a:ext uri="{FF2B5EF4-FFF2-40B4-BE49-F238E27FC236}">
                <a16:creationId xmlns="" xmlns:a16="http://schemas.microsoft.com/office/drawing/2014/main" id="{4CCED2E2-A1AB-3309-D1C4-337A5A0D7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32" y="292944"/>
            <a:ext cx="13825536" cy="10369152"/>
          </a:xfrm>
          <a:prstGeom prst="rect">
            <a:avLst/>
          </a:prstGeom>
        </p:spPr>
      </p:pic>
      <p:pic>
        <p:nvPicPr>
          <p:cNvPr id="12" name="Immagine 11" descr="Immagine che contiene testo, Carattere, Elementi grafici, grafica&#10;&#10;Il contenuto generato dall'IA potrebbe non essere corretto.">
            <a:extLst>
              <a:ext uri="{FF2B5EF4-FFF2-40B4-BE49-F238E27FC236}">
                <a16:creationId xmlns="" xmlns:a16="http://schemas.microsoft.com/office/drawing/2014/main" id="{7CF339A9-1F27-5A8F-20C4-08CF2D25B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919" y="10530408"/>
            <a:ext cx="5434162" cy="38206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1756232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vestiti, interno, muro&#10;&#10;Il contenuto generato dall'IA potrebbe non essere corretto.">
            <a:extLst>
              <a:ext uri="{FF2B5EF4-FFF2-40B4-BE49-F238E27FC236}">
                <a16:creationId xmlns="" xmlns:a16="http://schemas.microsoft.com/office/drawing/2014/main" id="{F1CABEBD-818E-E04E-3C71-5FE970B64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13716000"/>
          </a:xfrm>
          <a:prstGeom prst="rect">
            <a:avLst/>
          </a:prstGeom>
        </p:spPr>
      </p:pic>
      <p:pic>
        <p:nvPicPr>
          <p:cNvPr id="8" name="Immagine 7" descr="Immagine che contiene vestiti, persona, Viso umano, interno&#10;&#10;Il contenuto generato dall'IA potrebbe non essere corretto.">
            <a:extLst>
              <a:ext uri="{FF2B5EF4-FFF2-40B4-BE49-F238E27FC236}">
                <a16:creationId xmlns="" xmlns:a16="http://schemas.microsoft.com/office/drawing/2014/main" id="{70E37DE6-8255-D5EF-7EA5-0D025EEDF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040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9035788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persona, ragazzo, Viso umano&#10;&#10;Il contenuto generato dall'IA potrebbe non essere corretto.">
            <a:extLst>
              <a:ext uri="{FF2B5EF4-FFF2-40B4-BE49-F238E27FC236}">
                <a16:creationId xmlns="" xmlns:a16="http://schemas.microsoft.com/office/drawing/2014/main" id="{E29EEB98-9DD3-F0CE-2B71-981BB40A9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384" y="-2485038"/>
            <a:ext cx="25706856" cy="192801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4783424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ielo, aria aperta, vestiti, Operaio&#10;&#10;Il contenuto generato dall'IA potrebbe non essere corretto.">
            <a:extLst>
              <a:ext uri="{FF2B5EF4-FFF2-40B4-BE49-F238E27FC236}">
                <a16:creationId xmlns="" xmlns:a16="http://schemas.microsoft.com/office/drawing/2014/main" id="{FA132258-0E0F-5A11-6CB9-228EB85D6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04" y="0"/>
            <a:ext cx="10287000" cy="13716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C238C94C-8612-FDBA-C479-6728B4E7C9CB}"/>
              </a:ext>
            </a:extLst>
          </p:cNvPr>
          <p:cNvSpPr txBox="1"/>
          <p:nvPr/>
        </p:nvSpPr>
        <p:spPr>
          <a:xfrm>
            <a:off x="13234064" y="5024525"/>
            <a:ext cx="10657184" cy="3172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Neue"/>
              </a:rPr>
              <a:t>COSTRUZIONE DI UNA CLINICA MEDICA A BEIT LAHIA, NEL NORD DI GAZA</a:t>
            </a:r>
          </a:p>
        </p:txBody>
      </p:sp>
    </p:spTree>
    <p:extLst>
      <p:ext uri="{BB962C8B-B14F-4D97-AF65-F5344CB8AC3E}">
        <p14:creationId xmlns="" xmlns:p14="http://schemas.microsoft.com/office/powerpoint/2010/main" val="2793108833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CE08C91E-3E3C-F357-5FDC-380FC3D91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92" y="-270792"/>
            <a:ext cx="25274808" cy="16858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8784944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50C40FA1-973F-7884-9CB8-E364B694C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634" y="9738320"/>
            <a:ext cx="6328731" cy="4475033"/>
          </a:xfrm>
          <a:prstGeom prst="rect">
            <a:avLst/>
          </a:prstGeom>
        </p:spPr>
      </p:pic>
      <p:pic>
        <p:nvPicPr>
          <p:cNvPr id="8" name="Immagine 7" descr="Immagine che contiene testo, Stampa, carta, Prodotto di carta&#10;&#10;Il contenuto generato dall'IA potrebbe non essere corretto.">
            <a:extLst>
              <a:ext uri="{FF2B5EF4-FFF2-40B4-BE49-F238E27FC236}">
                <a16:creationId xmlns="" xmlns:a16="http://schemas.microsoft.com/office/drawing/2014/main" id="{777F5781-5AAF-D7AE-FB44-D52EE5DB2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56" y="908720"/>
            <a:ext cx="6920741" cy="92170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D0C7D1B4-9596-6AC2-6BE9-2D44C4A87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16" y="20882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9875338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forniture per ufficio, disegno, Stampa&#10;&#10;Il contenuto generato dall'IA potrebbe non essere corretto.">
            <a:extLst>
              <a:ext uri="{FF2B5EF4-FFF2-40B4-BE49-F238E27FC236}">
                <a16:creationId xmlns="" xmlns:a16="http://schemas.microsoft.com/office/drawing/2014/main" id="{278606E1-2D18-933F-6DD6-2CDBC1DEE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2" y="1456804"/>
            <a:ext cx="6022487" cy="10706644"/>
          </a:xfrm>
          <a:prstGeom prst="rect">
            <a:avLst/>
          </a:prstGeom>
        </p:spPr>
      </p:pic>
      <p:pic>
        <p:nvPicPr>
          <p:cNvPr id="10" name="Immagine 9" descr="Immagine che contiene vestiti, Viso umano, persona, donna&#10;&#10;Il contenuto generato dall'IA potrebbe non essere corretto.">
            <a:extLst>
              <a:ext uri="{FF2B5EF4-FFF2-40B4-BE49-F238E27FC236}">
                <a16:creationId xmlns="" xmlns:a16="http://schemas.microsoft.com/office/drawing/2014/main" id="{B7525F91-D5D6-4804-D18F-59D711A37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28" y="1503644"/>
            <a:ext cx="7987747" cy="10685949"/>
          </a:xfrm>
          <a:prstGeom prst="rect">
            <a:avLst/>
          </a:prstGeom>
        </p:spPr>
      </p:pic>
      <p:pic>
        <p:nvPicPr>
          <p:cNvPr id="12" name="Immagine 11" descr="Immagine che contiene persona, vestiti, calligrafia, interno&#10;&#10;Il contenuto generato dall'IA potrebbe non essere corretto.">
            <a:extLst>
              <a:ext uri="{FF2B5EF4-FFF2-40B4-BE49-F238E27FC236}">
                <a16:creationId xmlns="" xmlns:a16="http://schemas.microsoft.com/office/drawing/2014/main" id="{09DB8EA3-18DB-0B5F-21C7-54A4ABF8C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440" y="1503643"/>
            <a:ext cx="7916146" cy="106859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267358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giornale, libro, Materiali da imballaggio&#10;&#10;Il contenuto generato dall'IA potrebbe non essere corretto.">
            <a:extLst>
              <a:ext uri="{FF2B5EF4-FFF2-40B4-BE49-F238E27FC236}">
                <a16:creationId xmlns="" xmlns:a16="http://schemas.microsoft.com/office/drawing/2014/main" id="{AEAEFF04-423D-BFEB-7C07-ADFE563F9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578630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HOTO-2025-01-07-09-55-55.jpg" descr="PHOTO-2025-01-07-09-55-55.jpg"/>
          <p:cNvPicPr>
            <a:picLocks noChangeAspect="1"/>
          </p:cNvPicPr>
          <p:nvPr/>
        </p:nvPicPr>
        <p:blipFill>
          <a:blip r:embed="rId2" cstate="print"/>
          <a:srcRect t="19513" b="24236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100x100Gaza\foto\WhatsApp Image 2025-02-18 at 12.52.3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6456" y="809328"/>
            <a:ext cx="12032208" cy="1203220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0x100Gaza\foto\WhatsApp Image 2025-02-18 at 12.52.36 (6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1280" y="1889448"/>
            <a:ext cx="12700000" cy="1016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00x100Gaza\foto\WhatsApp Image 2025-02-18 at 12.52.36 (4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320" y="1817440"/>
            <a:ext cx="12700000" cy="1016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00x100Gaza\foto\3c6e65c9-5f78-4b8c-845d-39c8cff2b7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712" y="1601416"/>
            <a:ext cx="5727700" cy="10160000"/>
          </a:xfrm>
          <a:prstGeom prst="rect">
            <a:avLst/>
          </a:prstGeom>
          <a:noFill/>
        </p:spPr>
      </p:pic>
      <p:pic>
        <p:nvPicPr>
          <p:cNvPr id="2051" name="Picture 3" descr="D:\100x100Gaza\foto\WhatsApp Image 2025-02-18 at 12.52.36 (5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4648" y="1601416"/>
            <a:ext cx="5727700" cy="10160000"/>
          </a:xfrm>
          <a:prstGeom prst="rect">
            <a:avLst/>
          </a:prstGeom>
          <a:noFill/>
        </p:spPr>
      </p:pic>
      <p:pic>
        <p:nvPicPr>
          <p:cNvPr id="2052" name="Picture 4" descr="D:\100x100Gaza\foto\WhatsApp Image 2025-02-18 at 12.52.36 (9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1440" y="1601416"/>
            <a:ext cx="10160000" cy="1016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0x100Gaza\71ebeb2b-6168-49df-be96-69ed64613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7774" y="1241376"/>
            <a:ext cx="17097154" cy="11398102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00x100Gaza\23b7f83d-3556-4ec2-a5e6-73287bda64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0944" y="1805181"/>
            <a:ext cx="18068543" cy="1016355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nde Scuola"/>
          <p:cNvSpPr txBox="1"/>
          <p:nvPr/>
        </p:nvSpPr>
        <p:spPr>
          <a:xfrm>
            <a:off x="6207025" y="11433166"/>
            <a:ext cx="11969950" cy="180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70000"/>
              </a:lnSpc>
              <a:spcBef>
                <a:spcPts val="0"/>
              </a:spcBef>
              <a:defRPr sz="12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Tende</a:t>
            </a:r>
            <a:r>
              <a:rPr dirty="0"/>
              <a:t> </a:t>
            </a:r>
            <a:r>
              <a:rPr dirty="0" err="1"/>
              <a:t>Scuola</a:t>
            </a:r>
            <a:endParaRPr dirty="0"/>
          </a:p>
        </p:txBody>
      </p:sp>
      <p:pic>
        <p:nvPicPr>
          <p:cNvPr id="176" name="PHOTO-2025-01-21-20-19-07.jpg" descr="PHOTO-2025-01-21-20-19-07.jpg"/>
          <p:cNvPicPr>
            <a:picLocks noChangeAspect="1"/>
          </p:cNvPicPr>
          <p:nvPr/>
        </p:nvPicPr>
        <p:blipFill>
          <a:blip r:embed="rId2" cstate="print"/>
          <a:srcRect b="324"/>
          <a:stretch>
            <a:fillRect/>
          </a:stretch>
        </p:blipFill>
        <p:spPr>
          <a:xfrm>
            <a:off x="0" y="0"/>
            <a:ext cx="24384001" cy="1092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0x100Gaza\ae1249c7-658a-45e0-953f-4e2793badc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271" y="1376172"/>
            <a:ext cx="10160000" cy="10160000"/>
          </a:xfrm>
          <a:prstGeom prst="rect">
            <a:avLst/>
          </a:prstGeom>
          <a:noFill/>
        </p:spPr>
      </p:pic>
      <p:pic>
        <p:nvPicPr>
          <p:cNvPr id="3076" name="Picture 4" descr="D:\100x100Gaza\37e6e0d4-7932-456f-8081-286e0b331e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79026" y="1376172"/>
            <a:ext cx="4565650" cy="1016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100x100Gaza\62838037-2bfc-4cee-a3b0-7c6432025a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9504" y="2654049"/>
            <a:ext cx="18389735" cy="8263887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100x100Gaza\124a1757-a6b0-424a-9b74-8b2afe1dd9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2816" y="1793927"/>
            <a:ext cx="15359309" cy="10020121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HOTO-2025-01-07-09-55-16.jpg" descr="PHOTO-2025-01-07-09-55-16.jpg"/>
          <p:cNvPicPr>
            <a:picLocks noChangeAspect="1"/>
          </p:cNvPicPr>
          <p:nvPr/>
        </p:nvPicPr>
        <p:blipFill>
          <a:blip r:embed="rId2" cstate="print"/>
          <a:srcRect t="14861" b="40347"/>
          <a:stretch>
            <a:fillRect/>
          </a:stretch>
        </p:blipFill>
        <p:spPr>
          <a:xfrm>
            <a:off x="0" y="0"/>
            <a:ext cx="24384001" cy="1092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INTERVENTI Psicosociali"/>
          <p:cNvSpPr txBox="1"/>
          <p:nvPr/>
        </p:nvSpPr>
        <p:spPr>
          <a:xfrm>
            <a:off x="2029048" y="11433166"/>
            <a:ext cx="20325904" cy="180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70000"/>
              </a:lnSpc>
              <a:spcBef>
                <a:spcPts val="0"/>
              </a:spcBef>
              <a:defRPr sz="12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INTERVENTI Psicosociali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WhatsApp Image 2025-02-01 at 18.42.44 (6).jpeg" descr="WhatsApp Image 2025-02-01 at 18.42.44 (6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08305" y="2762250"/>
            <a:ext cx="10922001" cy="819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WhatsApp Image 2025-02-01 at 18.42.44 (7).jpeg" descr="WhatsApp Image 2025-02-01 at 18.42.44 (7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694" y="2762250"/>
            <a:ext cx="10922001" cy="819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WhatsApp Image 2025-02-01 at 18.42.44 (12).jpeg" descr="WhatsApp Image 2025-02-01 at 18.42.44 (1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3694" y="2762250"/>
            <a:ext cx="10922001" cy="819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WhatsApp Image 2025-02-01 at 18.42.44 (8).jpeg" descr="WhatsApp Image 2025-02-01 at 18.42.44 (8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08305" y="2762250"/>
            <a:ext cx="10922001" cy="819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WhatsApp Image 2025-02-01 at 18.42.44 (5).jpeg" descr="WhatsApp Image 2025-02-01 at 18.42.44 (5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3694" y="2762250"/>
            <a:ext cx="10922001" cy="819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WhatsApp Image 2025-02-01 at 18.42.44 (13).jpeg" descr="WhatsApp Image 2025-02-01 at 18.42.44 (13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08305" y="2762250"/>
            <a:ext cx="10922001" cy="819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WhatsApp Image 2025-02-01 at 18.42.44 (4).jpeg" descr="WhatsApp Image 2025-02-01 at 18.42.44 (4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WhatsApp Image 2025-02-01 at 18.42.43 (7).jpeg" descr="WhatsApp Image 2025-02-01 at 18.42.43 (7).jpeg"/>
          <p:cNvPicPr>
            <a:picLocks noChangeAspect="1"/>
          </p:cNvPicPr>
          <p:nvPr/>
        </p:nvPicPr>
        <p:blipFill>
          <a:blip r:embed="rId3" cstate="print"/>
          <a:srcRect b="25000"/>
          <a:stretch>
            <a:fillRect/>
          </a:stretch>
        </p:blipFill>
        <p:spPr>
          <a:xfrm>
            <a:off x="14962385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WhatsApp Image 2025-02-01 at 18.42.44 (10).jpeg" descr="WhatsApp Image 2025-02-01 at 18.42.44 (10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9633" y="2757685"/>
            <a:ext cx="8200629" cy="8200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WhatsApp Image 2025-02-01 at 18.42.44 (9).jpeg" descr="WhatsApp Image 2025-02-01 at 18.42.44 (9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HOTO-2025-01-07-09-55-53.jpg" descr="PHOTO-2025-01-07-09-55-53.jpg"/>
          <p:cNvPicPr>
            <a:picLocks noChangeAspect="1"/>
          </p:cNvPicPr>
          <p:nvPr/>
        </p:nvPicPr>
        <p:blipFill>
          <a:blip r:embed="rId2" cstate="print"/>
          <a:srcRect t="13611" b="30138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100x100Gaza\foto\e1c313c3-c048-478e-9bcf-cd9fc928fc1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525" y="1673424"/>
            <a:ext cx="23325771" cy="1048201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WhatsApp Image 2025-02-01 at 18.42.44.jpeg" descr="WhatsApp Image 2025-02-01 at 18.42.4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2385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WhatsApp Image 2025-02-01 at 18.51.29 (1).jpeg" descr="WhatsApp Image 2025-02-01 at 18.51.29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HOTO-2025-01-07-09-55-52.jpg" descr="PHOTO-2025-01-07-09-55-52.jpg"/>
          <p:cNvPicPr>
            <a:picLocks noChangeAspect="1"/>
          </p:cNvPicPr>
          <p:nvPr/>
        </p:nvPicPr>
        <p:blipFill>
          <a:blip r:embed="rId2" cstate="print"/>
          <a:srcRect t="17152" b="26597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WhatsApp Image 2025-02-01 at 18.51.29 (3).jpeg" descr="WhatsApp Image 2025-02-01 at 18.51.29 (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2385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WhatsApp Image 2025-02-01 at 18.51.29.jpeg" descr="WhatsApp Image 2025-02-01 at 18.51.2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HOTO-2025-01-07-09-55-16.jpg" descr="PHOTO-2025-01-07-09-55-16.jpg"/>
          <p:cNvPicPr>
            <a:picLocks noChangeAspect="1"/>
          </p:cNvPicPr>
          <p:nvPr/>
        </p:nvPicPr>
        <p:blipFill>
          <a:blip r:embed="rId2" cstate="print"/>
          <a:srcRect t="14861" b="28888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WhatsApp Image 2025-02-01 at 18.51.29 (2).jpeg" descr="WhatsApp Image 2025-02-01 at 18.51.29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047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WhatsApp Image 2025-02-01 at 18.43.19.jpeg" descr="WhatsApp Image 2025-02-01 at 18.43.1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WhatsApp Image 2025-02-01 at 18.42.43 (9).jpeg" descr="WhatsApp Image 2025-02-01 at 18.42.43 (9).jpeg"/>
          <p:cNvPicPr>
            <a:picLocks noChangeAspect="1"/>
          </p:cNvPicPr>
          <p:nvPr/>
        </p:nvPicPr>
        <p:blipFill>
          <a:blip r:embed="rId2" cstate="print"/>
          <a:srcRect t="15185" b="981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WhatsApp Image 2025-02-01 at 18.42.42 (1).jpeg" descr="WhatsApp Image 2025-02-01 at 18.42.42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047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WhatsApp Image 2025-02-01 at 18.42.42.jpeg" descr="WhatsApp Image 2025-02-01 at 18.42.4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WhatsApp Image 2025-02-01 at 18.42.43 (12).jpeg" descr="WhatsApp Image 2025-02-01 at 18.42.43 (1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37160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WhatsApp Image 2025-02-01 at 18.42.43 (13).jpeg" descr="WhatsApp Image 2025-02-01 at 18.42.43 (13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2385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WhatsApp Image 2025-02-01 at 18.42.43 (11).jpeg" descr="WhatsApp Image 2025-02-01 at 18.42.43 (1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WhatsApp Image 2025-02-01 at 18.42.43 (15).jpeg" descr="WhatsApp Image 2025-02-01 at 18.42.43 (15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WhatsApp Image 2025-02-01 at 18.42.43 (16).jpeg" descr="WhatsApp Image 2025-02-01 at 18.42.43 (16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7047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Raggruppa"/>
          <p:cNvGrpSpPr/>
          <p:nvPr/>
        </p:nvGrpSpPr>
        <p:grpSpPr>
          <a:xfrm>
            <a:off x="1071536" y="2453859"/>
            <a:ext cx="12781956" cy="8808282"/>
            <a:chOff x="0" y="0"/>
            <a:chExt cx="12781954" cy="8808280"/>
          </a:xfrm>
        </p:grpSpPr>
        <p:pic>
          <p:nvPicPr>
            <p:cNvPr id="180" name="PHOTO-2025-01-31-08-25-59.jpg" descr="PHOTO-2025-01-31-08-25-59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312405" cy="283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HOTO-2025-01-31-08-25-57 2.jpg" descr="PHOTO-2025-01-31-08-25-57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69549" y="5660"/>
              <a:ext cx="6312405" cy="283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HOTO-2025-01-31-08-25-52.jpg" descr="PHOTO-2025-01-31-08-25-52.jpg"/>
            <p:cNvPicPr>
              <a:picLocks noChangeAspect="1"/>
            </p:cNvPicPr>
            <p:nvPr/>
          </p:nvPicPr>
          <p:blipFill>
            <a:blip r:embed="rId4" cstate="print"/>
            <a:srcRect t="565" r="1131" b="565"/>
            <a:stretch>
              <a:fillRect/>
            </a:stretch>
          </p:blipFill>
          <p:spPr>
            <a:xfrm>
              <a:off x="0" y="2985821"/>
              <a:ext cx="6312405" cy="283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d3896e04-98f0-4ec8-9247-5efe1131c88c.JPG" descr="d3896e04-98f0-4ec8-9247-5efe1131c88c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8202995" y="1247937"/>
              <a:ext cx="2845515" cy="6312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PHOTO-2025-01-31-08-25-57.jpg" descr="PHOTO-2025-01-31-08-25-5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971642"/>
              <a:ext cx="6312405" cy="2836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PHOTO-2025-01-31-08-25-59 2.jpg" descr="PHOTO-2025-01-31-08-25-59 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69549" y="5965982"/>
              <a:ext cx="6312405" cy="283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7" name="PHOTO-2025-01-21-20-19-08.jpg" descr="PHOTO-2025-01-21-20-19-08.jpg"/>
          <p:cNvPicPr>
            <a:picLocks noChangeAspect="1"/>
          </p:cNvPicPr>
          <p:nvPr/>
        </p:nvPicPr>
        <p:blipFill>
          <a:blip r:embed="rId8" cstate="print"/>
          <a:srcRect t="21179" b="14150"/>
          <a:stretch>
            <a:fillRect/>
          </a:stretch>
        </p:blipFill>
        <p:spPr>
          <a:xfrm>
            <a:off x="14853046" y="0"/>
            <a:ext cx="953099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WhatsApp Image 2025-02-01 at 18.42.43 (17).jpeg" descr="WhatsApp Image 2025-02-01 at 18.42.43 (17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2385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WhatsApp Image 2025-02-01 at 18.42.43 (18).jpeg" descr="WhatsApp Image 2025-02-01 at 18.42.43 (18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WhatsApp Image 2025-02-01 at 18.42.44 (11).jpeg" descr="WhatsApp Image 2025-02-01 at 18.42.44 (11).jpeg"/>
          <p:cNvPicPr>
            <a:picLocks noChangeAspect="1"/>
          </p:cNvPicPr>
          <p:nvPr/>
        </p:nvPicPr>
        <p:blipFill>
          <a:blip r:embed="rId2" cstate="print"/>
          <a:srcRect t="8426" b="16547"/>
          <a:stretch>
            <a:fillRect/>
          </a:stretch>
        </p:blipFill>
        <p:spPr>
          <a:xfrm>
            <a:off x="-1" y="-2382"/>
            <a:ext cx="24384001" cy="13720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WhatsApp Image 2025-02-01 at 18.42.44 (2).jpeg" descr="WhatsApp Image 2025-02-01 at 18.42.44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WhatsApp Image 2025-02-01 at 18.42.44 (3).jpeg" descr="WhatsApp Image 2025-02-01 at 18.42.44 (3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7047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WhatsApp Image 2025-02-01 at 18.42.43.jpeg" descr="WhatsApp Image 2025-02-01 at 18.42.4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2385" y="2755900"/>
            <a:ext cx="8204201" cy="820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WhatsApp Image 2025-02-01 at 18.42.44 (1).jpeg" descr="WhatsApp Image 2025-02-01 at 18.42.44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WhatsApp Image 2025-02-01 at 18.42.42 (2).jpeg" descr="WhatsApp Image 2025-02-01 at 18.42.42 (2).jpeg"/>
          <p:cNvPicPr>
            <a:picLocks noChangeAspect="1"/>
          </p:cNvPicPr>
          <p:nvPr/>
        </p:nvPicPr>
        <p:blipFill>
          <a:blip r:embed="rId2" cstate="print"/>
          <a:srcRect t="15113" b="458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WhatsApp Image 2025-02-01 at 18.42.43 (14).jpeg" descr="WhatsApp Image 2025-02-01 at 18.42.43 (14).jpeg"/>
          <p:cNvPicPr>
            <a:picLocks noChangeAspect="1"/>
          </p:cNvPicPr>
          <p:nvPr/>
        </p:nvPicPr>
        <p:blipFill>
          <a:blip r:embed="rId2" cstate="print"/>
          <a:srcRect t="15113" b="458"/>
          <a:stretch>
            <a:fillRect/>
          </a:stretch>
        </p:blipFill>
        <p:spPr>
          <a:xfrm>
            <a:off x="2667000" y="1681757"/>
            <a:ext cx="19050000" cy="10715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WhatsApp Image 2025-02-01 at 18.42.43 (2).jpeg" descr="WhatsApp Image 2025-02-01 at 18.42.43 (2).jpeg"/>
          <p:cNvPicPr>
            <a:picLocks noChangeAspect="1"/>
          </p:cNvPicPr>
          <p:nvPr/>
        </p:nvPicPr>
        <p:blipFill>
          <a:blip r:embed="rId2" cstate="print"/>
          <a:srcRect t="15165" b="406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WhatsApp Image 2025-02-01 at 18.42.43 (3).jpeg" descr="WhatsApp Image 2025-02-01 at 18.42.43 (3).jpeg"/>
          <p:cNvPicPr>
            <a:picLocks noChangeAspect="1"/>
          </p:cNvPicPr>
          <p:nvPr/>
        </p:nvPicPr>
        <p:blipFill>
          <a:blip r:embed="rId2" cstate="print"/>
          <a:srcRect t="15502" b="78"/>
          <a:stretch>
            <a:fillRect/>
          </a:stretch>
        </p:blipFill>
        <p:spPr>
          <a:xfrm>
            <a:off x="2667000" y="1500782"/>
            <a:ext cx="19050000" cy="10714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WhatsApp Image 2025-02-01 at 18.42.43 (5).jpeg" descr="WhatsApp Image 2025-02-01 at 18.42.43 (5).jpeg"/>
          <p:cNvPicPr>
            <a:picLocks noChangeAspect="1"/>
          </p:cNvPicPr>
          <p:nvPr/>
        </p:nvPicPr>
        <p:blipFill>
          <a:blip r:embed="rId2" cstate="print"/>
          <a:srcRect t="15615"/>
          <a:stretch>
            <a:fillRect/>
          </a:stretch>
        </p:blipFill>
        <p:spPr>
          <a:xfrm>
            <a:off x="0" y="3571"/>
            <a:ext cx="24384000" cy="13709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WhatsApp Image 2025-02-01 at 18.42.43 (4).jpeg" descr="WhatsApp Image 2025-02-01 at 18.42.43 (4).jpeg"/>
          <p:cNvPicPr>
            <a:picLocks noChangeAspect="1"/>
          </p:cNvPicPr>
          <p:nvPr/>
        </p:nvPicPr>
        <p:blipFill>
          <a:blip r:embed="rId2" cstate="print"/>
          <a:srcRect t="15009" b="562"/>
          <a:stretch>
            <a:fillRect/>
          </a:stretch>
        </p:blipFill>
        <p:spPr>
          <a:xfrm>
            <a:off x="2667000" y="1500187"/>
            <a:ext cx="19050000" cy="10715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HOTO-2025-01-21-20-19-08 2.jpg" descr="PHOTO-2025-01-21-20-19-08 2.jpg"/>
          <p:cNvPicPr>
            <a:picLocks noChangeAspect="1"/>
          </p:cNvPicPr>
          <p:nvPr/>
        </p:nvPicPr>
        <p:blipFill>
          <a:blip r:embed="rId2" cstate="print"/>
          <a:srcRect l="20367" b="298"/>
          <a:stretch>
            <a:fillRect/>
          </a:stretch>
        </p:blipFill>
        <p:spPr>
          <a:xfrm>
            <a:off x="5843389" y="3286125"/>
            <a:ext cx="12697107" cy="7143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WhatsApp Image 2025-02-01 at 18.42.43 (6).jpeg" descr="WhatsApp Image 2025-02-01 at 18.42.43 (6).jpeg"/>
          <p:cNvPicPr>
            <a:picLocks noChangeAspect="1"/>
          </p:cNvPicPr>
          <p:nvPr/>
        </p:nvPicPr>
        <p:blipFill>
          <a:blip r:embed="rId2" cstate="print"/>
          <a:srcRect t="15165" b="40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97715cdd-8ec7-44ea-a8fa-79ebf7a8a6a1.JPG" descr="97715cdd-8ec7-44ea-a8fa-79ebf7a8a6a1.JPG"/>
          <p:cNvPicPr>
            <a:picLocks noChangeAspect="1"/>
          </p:cNvPicPr>
          <p:nvPr/>
        </p:nvPicPr>
        <p:blipFill>
          <a:blip r:embed="rId2" cstate="print"/>
          <a:srcRect t="10035" b="10035"/>
          <a:stretch>
            <a:fillRect/>
          </a:stretch>
        </p:blipFill>
        <p:spPr>
          <a:xfrm>
            <a:off x="3373" y="-1271"/>
            <a:ext cx="24377237" cy="1096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Camp Cinema"/>
          <p:cNvSpPr txBox="1"/>
          <p:nvPr/>
        </p:nvSpPr>
        <p:spPr>
          <a:xfrm>
            <a:off x="5728693" y="11624149"/>
            <a:ext cx="12926616" cy="142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70000"/>
              </a:lnSpc>
              <a:spcBef>
                <a:spcPts val="0"/>
              </a:spcBef>
              <a:defRPr sz="12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Cinema</a:t>
            </a:r>
            <a:r>
              <a:rPr lang="it-IT" dirty="0" smtClean="0"/>
              <a:t> IN CAMP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567ca631-a911-4db6-ba30-cbf5c23e1fee.JPG" descr="567ca631-a911-4db6-ba30-cbf5c23e1f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2000" y="2095499"/>
            <a:ext cx="12700000" cy="952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35357919-53b9-40f3-971f-fa5b20ff6113.JPG" descr="35357919-53b9-40f3-971f-fa5b20ff6113.JPG"/>
          <p:cNvPicPr>
            <a:picLocks noChangeAspect="1"/>
          </p:cNvPicPr>
          <p:nvPr/>
        </p:nvPicPr>
        <p:blipFill>
          <a:blip r:embed="rId2" cstate="print"/>
          <a:srcRect t="24814" b="185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4816adc3-0a81-4c6a-90aa-d89f9bddc999.JPG" descr="4816adc3-0a81-4c6a-90aa-d89f9bddc999.JPG"/>
          <p:cNvPicPr>
            <a:picLocks noChangeAspect="1"/>
          </p:cNvPicPr>
          <p:nvPr/>
        </p:nvPicPr>
        <p:blipFill>
          <a:blip r:embed="rId2" cstate="print"/>
          <a:srcRect t="24722" b="277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4bf8f878-726c-405b-8744-6c0340f7454e.JPG" descr="4bf8f878-726c-405b-8744-6c0340f7454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a70231cf-76d0-4fe6-9ffc-0f38e14f0be3.JPG" descr="a70231cf-76d0-4fe6-9ffc-0f38e14f0b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778" y="3689746"/>
            <a:ext cx="11264901" cy="6336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94408062-f9e5-4162-b2f9-d9d2e704184a.JPG" descr="94408062-f9e5-4162-b2f9-d9d2e704184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88321" y="3689746"/>
            <a:ext cx="11264901" cy="6336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1cdf7438-2280-4a0e-8e00-0a83f0228448.JPG" descr="1cdf7438-2280-4a0e-8e00-0a83f0228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b09f42e0-520b-44d6-8c67-8bf61b65acb5.JPG" descr="b09f42e0-520b-44d6-8c67-8bf61b65acb5.JPG"/>
          <p:cNvPicPr>
            <a:picLocks noChangeAspect="1"/>
          </p:cNvPicPr>
          <p:nvPr/>
        </p:nvPicPr>
        <p:blipFill>
          <a:blip r:embed="rId2" cstate="print"/>
          <a:srcRect l="12743" r="12743" b="649"/>
          <a:stretch>
            <a:fillRect/>
          </a:stretch>
        </p:blipFill>
        <p:spPr>
          <a:xfrm>
            <a:off x="8509083" y="4100314"/>
            <a:ext cx="7366001" cy="552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ba833861-71d4-4052-a4d4-bdf0c1c89a88.JPG" descr="ba833861-71d4-4052-a4d4-bdf0c1c89a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187" y="4100300"/>
            <a:ext cx="7366001" cy="552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8478e9f7-d6f8-419b-ac35-3e646c488d59.JPG" descr="8478e9f7-d6f8-419b-ac35-3e646c488d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17811" y="4100300"/>
            <a:ext cx="7366001" cy="5524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e1ee3155-fedf-4418-9691-7adb02d405ec.JPG" descr="e1ee3155-fedf-4418-9691-7adb02d405ec.JPG"/>
          <p:cNvPicPr>
            <a:picLocks noChangeAspect="1"/>
          </p:cNvPicPr>
          <p:nvPr/>
        </p:nvPicPr>
        <p:blipFill>
          <a:blip r:embed="rId2" cstate="print"/>
          <a:srcRect t="24907" b="92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HOTO-2025-01-23-17-50-02.jpg" descr="PHOTO-2025-01-23-17-50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83022" y="757235"/>
            <a:ext cx="10583738" cy="5953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HOTO-2025-01-23-17-50-08.jpg" descr="PHOTO-2025-01-23-17-50-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83022" y="6995883"/>
            <a:ext cx="10583738" cy="5953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HOTO-2025-01-23-17-49-58.jpg" descr="PHOTO-2025-01-23-17-49-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7240" y="766764"/>
            <a:ext cx="5486401" cy="12192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65e9165f-416e-4e68-8c6b-6021c111f077.JPG" descr="65e9165f-416e-4e68-8c6b-6021c111f077.JPG"/>
          <p:cNvPicPr>
            <a:picLocks noChangeAspect="1"/>
          </p:cNvPicPr>
          <p:nvPr/>
        </p:nvPicPr>
        <p:blipFill>
          <a:blip r:embed="rId2" cstate="print"/>
          <a:srcRect t="24537" b="462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100x100Gaza\foto\newCampCinema\WhatsApp Image 2025-02-10 at 21.54.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9072" y="665312"/>
            <a:ext cx="16417824" cy="1231336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100x100Gaza\foto\newCampCinema\WhatsApp Image 2025-02-10 at 21.55.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5016" y="287270"/>
            <a:ext cx="17497944" cy="1312345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100x100Gaza\foto\newCampCinema\WhatsApp Image 2025-02-10 at 21.54.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6816" y="1116632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100x100Gaza\foto\newCampCinema\WhatsApp Image 2025-02-10 at 21.53.5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824" y="120015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100x100Gaza\foto\CampsGaza_ cinema (@campsgaza_cinema) • Instagram photos and videos_files\462730898_1009141660963060_46810891407989205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8912" y="737320"/>
            <a:ext cx="6858000" cy="12192000"/>
          </a:xfrm>
          <a:prstGeom prst="rect">
            <a:avLst/>
          </a:prstGeom>
          <a:noFill/>
        </p:spPr>
      </p:pic>
      <p:pic>
        <p:nvPicPr>
          <p:cNvPr id="11267" name="Picture 3" descr="D:\100x100Gaza\foto\CampsGaza_ cinema (@campsgaza_cinema) • Instagram photos and videos_files\464182931_411732441804247_296498557477377131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9912" y="2533972"/>
            <a:ext cx="11430000" cy="85725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100x100Gaza\foto\CampsGaza_ cinema (@campsgaza_cinema) • Instagram photos and videos_files\447898911_769070218406089_749246793622047569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9888" y="1241376"/>
            <a:ext cx="9144000" cy="11430000"/>
          </a:xfrm>
          <a:prstGeom prst="rect">
            <a:avLst/>
          </a:prstGeom>
          <a:noFill/>
        </p:spPr>
      </p:pic>
      <p:pic>
        <p:nvPicPr>
          <p:cNvPr id="8195" name="Picture 3" descr="D:\100x100Gaza\foto\CampsGaza_ cinema (@campsgaza_cinema) • Instagram photos and videos_files\447924946_1656043545154274_323698675112486172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28104" y="1241376"/>
            <a:ext cx="9217024" cy="1148927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100x100Gaza\foto\CampsGaza_ cinema (@campsgaza_cinema) • Instagram photos and videos_files\450488097_987441132848842_326745931390489960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720" y="953344"/>
            <a:ext cx="9620078" cy="11897295"/>
          </a:xfrm>
          <a:prstGeom prst="rect">
            <a:avLst/>
          </a:prstGeom>
          <a:noFill/>
        </p:spPr>
      </p:pic>
      <p:pic>
        <p:nvPicPr>
          <p:cNvPr id="12294" name="Picture 6" descr="D:\100x100Gaza\foto\CampsGaza_ cinema (@campsgaza_cinema) • Instagram photos and videos_files\452458173_363851006528141_143196368983738555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60582" y="3280588"/>
            <a:ext cx="12808682" cy="7177812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100x100Gaza\foto\CampsGaza_ cinema (@campsgaza_cinema) • Instagram photos and videos_files\459793480_888843399833371_8876191013377751942_n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4812" y="1385392"/>
            <a:ext cx="19314252" cy="1087320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100x100Gaza\foto\newCampCinema\WhatsApp Image 2025-02-10 at 21.55.26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688" y="1313384"/>
            <a:ext cx="14759947" cy="11069960"/>
          </a:xfrm>
          <a:prstGeom prst="rect">
            <a:avLst/>
          </a:prstGeom>
          <a:noFill/>
        </p:spPr>
      </p:pic>
      <p:pic>
        <p:nvPicPr>
          <p:cNvPr id="15363" name="Picture 3" descr="D:\100x100Gaza\foto\newCampCinema\WhatsApp Image 2025-02-10 at 21.55.2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6376" y="1313384"/>
            <a:ext cx="8304075" cy="110721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Raggruppa"/>
          <p:cNvGrpSpPr/>
          <p:nvPr/>
        </p:nvGrpSpPr>
        <p:grpSpPr>
          <a:xfrm>
            <a:off x="861850" y="1967860"/>
            <a:ext cx="22660300" cy="9780280"/>
            <a:chOff x="0" y="0"/>
            <a:chExt cx="22660299" cy="9780278"/>
          </a:xfrm>
        </p:grpSpPr>
        <p:pic>
          <p:nvPicPr>
            <p:cNvPr id="197" name="PHOTO-2025-01-17-13-31-26.jpg" descr="PHOTO-2025-01-17-13-31-2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0319" y="0"/>
              <a:ext cx="7359661" cy="9780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PHOTO-2025-01-17-13-31-27 3.jpg" descr="PHOTO-2025-01-17-13-31-27 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359660" cy="9780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PHOTO-2025-01-17-13-31-25 2.jpg" descr="PHOTO-2025-01-17-13-31-25 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0639" y="0"/>
              <a:ext cx="7359661" cy="9780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ad897354-24a3-48bc-aecb-25c4af4a26ea.JPG" descr="ad897354-24a3-48bc-aecb-25c4af4a26ea.JPG"/>
          <p:cNvPicPr>
            <a:picLocks noChangeAspect="1"/>
          </p:cNvPicPr>
          <p:nvPr/>
        </p:nvPicPr>
        <p:blipFill>
          <a:blip r:embed="rId2" cstate="print"/>
          <a:srcRect l="3156" r="16966"/>
          <a:stretch>
            <a:fillRect/>
          </a:stretch>
        </p:blipFill>
        <p:spPr>
          <a:xfrm>
            <a:off x="0" y="-1"/>
            <a:ext cx="24381199" cy="13716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creenshot 2025-01-31 alle 16.33.01.png" descr="Screenshot 2025-01-31 alle 16.33.01.png"/>
          <p:cNvPicPr>
            <a:picLocks noChangeAspect="1"/>
          </p:cNvPicPr>
          <p:nvPr/>
        </p:nvPicPr>
        <p:blipFill>
          <a:blip r:embed="rId2" cstate="print"/>
          <a:srcRect r="8792"/>
          <a:stretch>
            <a:fillRect/>
          </a:stretch>
        </p:blipFill>
        <p:spPr>
          <a:xfrm>
            <a:off x="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Cucina…"/>
          <p:cNvSpPr txBox="1"/>
          <p:nvPr/>
        </p:nvSpPr>
        <p:spPr>
          <a:xfrm>
            <a:off x="14038361" y="5079528"/>
            <a:ext cx="8499278" cy="355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 cap="all">
                <a:latin typeface="Arial"/>
                <a:ea typeface="Arial"/>
                <a:cs typeface="Arial"/>
                <a:sym typeface="Arial"/>
              </a:defRPr>
            </a:pPr>
            <a:r>
              <a:t>Cucina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12000" cap="all">
                <a:latin typeface="Arial"/>
                <a:ea typeface="Arial"/>
                <a:cs typeface="Arial"/>
                <a:sym typeface="Arial"/>
              </a:defRPr>
            </a:pPr>
            <a:r>
              <a:t>Popolare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ce8f6968-35a7-4b5e-8df9-1b0c6a154624.JPG" descr="ce8f6968-35a7-4b5e-8df9-1b0c6a154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HOTO-2025-01-31-07-36-06.jpg" descr="PHOTO-2025-01-31-07-36-06.jpg"/>
          <p:cNvPicPr>
            <a:picLocks noChangeAspect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HOTO-2025-01-31-07-36-05 2.jpg" descr="PHOTO-2025-01-31-07-36-05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3768" y="2958576"/>
            <a:ext cx="7798849" cy="7798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HOTO-2025-01-31-07-36-05.jpg" descr="PHOTO-2025-01-31-07-36-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88576" y="2958576"/>
            <a:ext cx="7798848" cy="7798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678e7174-2a4b-4007-9f84-85ec72505713.JPG" descr="678e7174-2a4b-4007-9f84-85ec72505713.JPG"/>
          <p:cNvPicPr>
            <a:picLocks noChangeAspect="1"/>
          </p:cNvPicPr>
          <p:nvPr/>
        </p:nvPicPr>
        <p:blipFill>
          <a:blip r:embed="rId2" cstate="print"/>
          <a:srcRect t="25111" r="9"/>
          <a:stretch>
            <a:fillRect/>
          </a:stretch>
        </p:blipFill>
        <p:spPr>
          <a:xfrm>
            <a:off x="140970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" name="Raggruppa"/>
          <p:cNvGrpSpPr/>
          <p:nvPr/>
        </p:nvGrpSpPr>
        <p:grpSpPr>
          <a:xfrm>
            <a:off x="1602111" y="2138584"/>
            <a:ext cx="10612425" cy="9438832"/>
            <a:chOff x="0" y="0"/>
            <a:chExt cx="10612423" cy="9438830"/>
          </a:xfrm>
        </p:grpSpPr>
        <p:pic>
          <p:nvPicPr>
            <p:cNvPr id="347" name="727cae28-18eb-46fd-b4c7-56b56d75009a.JPG" descr="727cae28-18eb-46fd-b4c7-56b56d75009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309342" cy="9438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4f7f998a-249a-4363-b4b7-6930cd151b3a.JPG" descr="4f7f998a-249a-4363-b4b7-6930cd151b3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3081" y="0"/>
              <a:ext cx="5309343" cy="9438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persona, uomo, aria aperta&#10;&#10;Il contenuto generato dall'IA potrebbe non essere corretto.">
            <a:extLst>
              <a:ext uri="{FF2B5EF4-FFF2-40B4-BE49-F238E27FC236}">
                <a16:creationId xmlns="" xmlns:a16="http://schemas.microsoft.com/office/drawing/2014/main" id="{77EF3CF7-1472-528C-3B3F-B69C3EF7E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40" y="-1350912"/>
            <a:ext cx="25562840" cy="17031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717177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629bc8e5-97e9-4f3e-9579-c721731b765a.JPG" descr="629bc8e5-97e9-4f3e-9579-c721731b76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Raggruppa"/>
          <p:cNvGrpSpPr/>
          <p:nvPr/>
        </p:nvGrpSpPr>
        <p:grpSpPr>
          <a:xfrm>
            <a:off x="1852129" y="2139160"/>
            <a:ext cx="10594412" cy="9437680"/>
            <a:chOff x="0" y="0"/>
            <a:chExt cx="10594410" cy="9437679"/>
          </a:xfrm>
        </p:grpSpPr>
        <p:pic>
          <p:nvPicPr>
            <p:cNvPr id="353" name="6fb5c1a7-8a9f-4bfa-857b-43beefd164d5.JPG" descr="6fb5c1a7-8a9f-4bfa-857b-43beefd164d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79"/>
              <a:ext cx="5300435" cy="943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4e9416ce-7547-4159-858a-06427fc292f6.JPG" descr="4e9416ce-7547-4159-858a-06427fc292f6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3976" y="0"/>
              <a:ext cx="5300435" cy="9436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6" name="6d123a99-a3e0-4d1b-b341-fd59fdd30092.JPG" descr="6d123a99-a3e0-4d1b-b341-fd59fdd30092.JPG"/>
          <p:cNvPicPr>
            <a:picLocks noChangeAspect="1"/>
          </p:cNvPicPr>
          <p:nvPr/>
        </p:nvPicPr>
        <p:blipFill>
          <a:blip r:embed="rId4" cstate="print"/>
          <a:srcRect t="12545" r="121" b="12545"/>
          <a:stretch>
            <a:fillRect/>
          </a:stretch>
        </p:blipFill>
        <p:spPr>
          <a:xfrm>
            <a:off x="14097000" y="0"/>
            <a:ext cx="10287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8f3cbd3e-caaf-4f24-b46f-cf1a0018abfa.JPG" descr="8f3cbd3e-caaf-4f24-b46f-cf1a0018abfa.JPG"/>
          <p:cNvPicPr>
            <a:picLocks noChangeAspect="1"/>
          </p:cNvPicPr>
          <p:nvPr/>
        </p:nvPicPr>
        <p:blipFill>
          <a:blip r:embed="rId2" cstate="print"/>
          <a:srcRect t="25150" r="531" b="351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" name="Raggruppa"/>
          <p:cNvGrpSpPr/>
          <p:nvPr/>
        </p:nvGrpSpPr>
        <p:grpSpPr>
          <a:xfrm>
            <a:off x="12182164" y="2139950"/>
            <a:ext cx="10599724" cy="9436100"/>
            <a:chOff x="0" y="0"/>
            <a:chExt cx="10599723" cy="9436100"/>
          </a:xfrm>
        </p:grpSpPr>
        <p:pic>
          <p:nvPicPr>
            <p:cNvPr id="359" name="99b89d9f-6e8e-42ce-b879-5e45bd370cd2.JPG" descr="99b89d9f-6e8e-42ce-b879-5e45bd370cd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9289" y="0"/>
              <a:ext cx="5300435" cy="9436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19760671-d258-4814-b534-81baa37bd1df.JPG" descr="19760671-d258-4814-b534-81baa37bd1df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300435" cy="9436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viole\Downloads\WhatsApp Image 2025-02-13 at 12.54.2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8792" y="809328"/>
            <a:ext cx="5619750" cy="12192000"/>
          </a:xfrm>
          <a:prstGeom prst="rect">
            <a:avLst/>
          </a:prstGeom>
          <a:noFill/>
        </p:spPr>
      </p:pic>
      <p:pic>
        <p:nvPicPr>
          <p:cNvPr id="21508" name="Picture 4" descr="C:\Users\viole\Downloads\WhatsApp Image 2025-02-13 at 12.54.2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2560" y="809328"/>
            <a:ext cx="5619750" cy="12192000"/>
          </a:xfrm>
          <a:prstGeom prst="rect">
            <a:avLst/>
          </a:prstGeom>
          <a:noFill/>
        </p:spPr>
      </p:pic>
      <p:pic>
        <p:nvPicPr>
          <p:cNvPr id="21509" name="Picture 5" descr="C:\Users\viole\Downloads\WhatsApp Image 2025-01-31 at 17.00.5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1560" y="1169368"/>
            <a:ext cx="8558045" cy="11410727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HOTO-2025-01-07-09-52-56.jpg" descr="PHOTO-2025-01-07-09-52-56.jpg"/>
          <p:cNvPicPr>
            <a:picLocks noChangeAspect="1"/>
          </p:cNvPicPr>
          <p:nvPr/>
        </p:nvPicPr>
        <p:blipFill>
          <a:blip r:embed="rId2" cstate="print"/>
          <a:srcRect l="19742" r="401"/>
          <a:stretch>
            <a:fillRect/>
          </a:stretch>
        </p:blipFill>
        <p:spPr>
          <a:xfrm>
            <a:off x="1754138" y="7132141"/>
            <a:ext cx="10160001" cy="571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HOTO-2025-01-07-09-53-03.jpg" descr="PHOTO-2025-01-07-09-53-03.jpg"/>
          <p:cNvPicPr>
            <a:picLocks noChangeAspect="1"/>
          </p:cNvPicPr>
          <p:nvPr/>
        </p:nvPicPr>
        <p:blipFill>
          <a:blip r:embed="rId3" cstate="print"/>
          <a:srcRect l="7209" r="12934"/>
          <a:stretch>
            <a:fillRect/>
          </a:stretch>
        </p:blipFill>
        <p:spPr>
          <a:xfrm>
            <a:off x="12469861" y="7132141"/>
            <a:ext cx="10160001" cy="571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7d4ec14d-3b2a-4b02-ab89-801dfb1bf40d.JPG" descr="7d4ec14d-3b2a-4b02-ab89-801dfb1bf40d.JPG"/>
          <p:cNvPicPr>
            <a:picLocks noChangeAspect="1"/>
          </p:cNvPicPr>
          <p:nvPr/>
        </p:nvPicPr>
        <p:blipFill>
          <a:blip r:embed="rId4" cstate="print"/>
          <a:srcRect l="10065" r="10065" b="369"/>
          <a:stretch>
            <a:fillRect/>
          </a:stretch>
        </p:blipFill>
        <p:spPr>
          <a:xfrm>
            <a:off x="1754138" y="868660"/>
            <a:ext cx="10160001" cy="5713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HOTO-2025-01-07-09-53-04.jpg" descr="PHOTO-2025-01-07-09-53-04.jpg"/>
          <p:cNvPicPr>
            <a:picLocks noChangeAspect="1"/>
          </p:cNvPicPr>
          <p:nvPr/>
        </p:nvPicPr>
        <p:blipFill>
          <a:blip r:embed="rId5" cstate="print"/>
          <a:srcRect l="20075" r="68"/>
          <a:stretch>
            <a:fillRect/>
          </a:stretch>
        </p:blipFill>
        <p:spPr>
          <a:xfrm>
            <a:off x="12469861" y="866477"/>
            <a:ext cx="10160001" cy="5717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viole\Downloads\WhatsApp Image 2025-02-21 at 15.07.5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1040" y="449288"/>
            <a:ext cx="16904717" cy="12677395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ole\Downloads\WhatsApp Image 2025-02-21 at 15.07.51.jpe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2984" y="-486818"/>
            <a:ext cx="26416000" cy="176149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ole\Downloads\WhatsApp Image 2025-02-21 at 15.07.4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3168" y="1169368"/>
            <a:ext cx="14977664" cy="11236451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viole\Downloads\WhatsApp Image 2025-02-13 at 12.53.5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584" y="1852736"/>
            <a:ext cx="7372350" cy="9829800"/>
          </a:xfrm>
          <a:prstGeom prst="rect">
            <a:avLst/>
          </a:prstGeom>
          <a:noFill/>
        </p:spPr>
      </p:pic>
      <p:pic>
        <p:nvPicPr>
          <p:cNvPr id="20483" name="Picture 3" descr="C:\Users\viole\Downloads\WhatsApp Image 2025-02-13 at 12.54.2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96456" y="1889448"/>
            <a:ext cx="7372350" cy="9829800"/>
          </a:xfrm>
          <a:prstGeom prst="rect">
            <a:avLst/>
          </a:prstGeom>
          <a:noFill/>
        </p:spPr>
      </p:pic>
      <p:pic>
        <p:nvPicPr>
          <p:cNvPr id="20484" name="Picture 4" descr="C:\Users\viole\Downloads\WhatsApp Image 2025-02-13 at 12.53.58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186" y="1852736"/>
            <a:ext cx="7372350" cy="98298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ole\Downloads\WhatsApp Image 2025-02-21 at 15.07.4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6904" y="378180"/>
            <a:ext cx="19664517" cy="1310455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ole\Downloads\WhatsApp Image 2025-02-21 at 15.07.48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65623"/>
            <a:ext cx="12192000" cy="8124825"/>
          </a:xfrm>
          <a:prstGeom prst="rect">
            <a:avLst/>
          </a:prstGeom>
          <a:noFill/>
        </p:spPr>
      </p:pic>
      <p:pic>
        <p:nvPicPr>
          <p:cNvPr id="3075" name="Picture 3" descr="C:\Users\viole\Downloads\WhatsApp Image 2025-02-21 at 15.07.4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0" y="2753544"/>
            <a:ext cx="12192000" cy="8124825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d33fafd5-832d-407e-a905-025545125659.JPG" descr="d33fafd5-832d-407e-a905-025545125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7557" y="2139950"/>
            <a:ext cx="4349453" cy="943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dff6d52f-5671-4c2e-8725-0df66183cfe3.JPG" descr="dff6d52f-5671-4c2e-8725-0df66183cf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8708" y="2139950"/>
            <a:ext cx="5300435" cy="943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ee3d5d41-2af3-4a95-9182-2d995237f722.JPG" descr="ee3d5d41-2af3-4a95-9182-2d995237f722.JPG"/>
          <p:cNvPicPr>
            <a:picLocks noChangeAspect="1"/>
          </p:cNvPicPr>
          <p:nvPr/>
        </p:nvPicPr>
        <p:blipFill>
          <a:blip r:embed="rId4" cstate="print"/>
          <a:srcRect t="12755" r="543" b="12755"/>
          <a:stretch>
            <a:fillRect/>
          </a:stretch>
        </p:blipFill>
        <p:spPr>
          <a:xfrm>
            <a:off x="140970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viole\Downloads\WhatsApp Image 2025-02-19 at 17.24.0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13096" y="737320"/>
            <a:ext cx="9144000" cy="12192001"/>
          </a:xfrm>
          <a:prstGeom prst="rect">
            <a:avLst/>
          </a:prstGeom>
          <a:noFill/>
        </p:spPr>
      </p:pic>
      <p:pic>
        <p:nvPicPr>
          <p:cNvPr id="22531" name="Picture 3" descr="C:\Users\viole\Downloads\WhatsApp Image 2025-02-19 at 17.24.0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1896" y="737320"/>
            <a:ext cx="9144000" cy="12192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HOTO-2024-12-30-11-22-27 2.jpg" descr="PHOTO-2024-12-30-11-22-27 2.jpg"/>
          <p:cNvPicPr>
            <a:picLocks noChangeAspect="1"/>
          </p:cNvPicPr>
          <p:nvPr/>
        </p:nvPicPr>
        <p:blipFill>
          <a:blip r:embed="rId2" cstate="print"/>
          <a:srcRect t="12500" b="12500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HOTO-2024-12-30-11-22-27 6.jpg" descr="PHOTO-2024-12-30-11-22-27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460" y="2619375"/>
            <a:ext cx="11303001" cy="8477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HOTO-2024-12-30-11-22-27 7.jpg" descr="PHOTO-2024-12-30-11-22-27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82539" y="2619375"/>
            <a:ext cx="11303001" cy="8477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HOTO-2025-01-17-13-31-27 2.jpg" descr="PHOTO-2025-01-17-13-31-27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2331" y="1968500"/>
            <a:ext cx="7358698" cy="977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HOTO-2025-01-17-13-31-26 2.jpg" descr="PHOTO-2025-01-17-13-31-26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62971" y="1968500"/>
            <a:ext cx="7358698" cy="977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HOTO-2025-01-17-13-31-28 2.jpg" descr="PHOTO-2025-01-17-13-31-28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2651" y="1968500"/>
            <a:ext cx="7358699" cy="977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HOTO-2024-12-30-11-22-29.jpg" descr="PHOTO-2024-12-30-11-22-29.jpg"/>
          <p:cNvPicPr>
            <a:picLocks noChangeAspect="1"/>
          </p:cNvPicPr>
          <p:nvPr/>
        </p:nvPicPr>
        <p:blipFill>
          <a:blip r:embed="rId2" cstate="print"/>
          <a:srcRect l="4942" t="12537" r="525" b="1656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HOTO-2024-12-30-11-22-28 4.jpg" descr="PHOTO-2024-12-30-11-22-28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84187" y="2620610"/>
            <a:ext cx="11299705" cy="8474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HOTO-2024-12-30-11-22-28 5.jpg" descr="PHOTO-2024-12-30-11-22-28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108" y="2620610"/>
            <a:ext cx="11299705" cy="8474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HOTO-2024-12-30-11-22-28 3.jpg" descr="PHOTO-2024-12-30-11-22-28 3.jpg"/>
          <p:cNvPicPr>
            <a:picLocks noChangeAspect="1"/>
          </p:cNvPicPr>
          <p:nvPr/>
        </p:nvPicPr>
        <p:blipFill>
          <a:blip r:embed="rId2" cstate="print"/>
          <a:srcRect t="30619" b="27192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HOTO-2024-12-30-11-22-29 2.jpg" descr="PHOTO-2024-12-30-11-22-29 2.jpg"/>
          <p:cNvPicPr>
            <a:picLocks noChangeAspect="1"/>
          </p:cNvPicPr>
          <p:nvPr/>
        </p:nvPicPr>
        <p:blipFill>
          <a:blip r:embed="rId2" cstate="print"/>
          <a:srcRect t="35520" b="22291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HOTO-2024-12-30-11-22-28 2.jpg" descr="PHOTO-2024-12-30-11-22-28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2653" y="3513490"/>
            <a:ext cx="8918693" cy="6689020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Screenshot 2025-01-31 alle 16.32.37.png" descr="Screenshot 2025-01-31 alle 16.32.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17000" y="3711424"/>
            <a:ext cx="6350000" cy="6293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85a6d44e-54b8-4212-8fe4-6d718ec37d19.JPG" descr="85a6d44e-54b8-4212-8fe4-6d718ec37d19.JPG"/>
          <p:cNvPicPr>
            <a:picLocks noChangeAspect="1"/>
          </p:cNvPicPr>
          <p:nvPr/>
        </p:nvPicPr>
        <p:blipFill>
          <a:blip r:embed="rId2" cstate="print"/>
          <a:srcRect t="15883" r="281" b="24562"/>
          <a:stretch>
            <a:fillRect/>
          </a:stretch>
        </p:blipFill>
        <p:spPr>
          <a:xfrm>
            <a:off x="0" y="0"/>
            <a:ext cx="24384002" cy="1092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Distribuzione aiuti"/>
          <p:cNvSpPr txBox="1"/>
          <p:nvPr/>
        </p:nvSpPr>
        <p:spPr>
          <a:xfrm>
            <a:off x="4133106" y="11433166"/>
            <a:ext cx="16117789" cy="180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Distribuzione aiuti</a:t>
            </a:r>
          </a:p>
        </p:txBody>
      </p:sp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Raggruppa"/>
          <p:cNvGrpSpPr/>
          <p:nvPr/>
        </p:nvGrpSpPr>
        <p:grpSpPr>
          <a:xfrm>
            <a:off x="2139848" y="2335932"/>
            <a:ext cx="20104304" cy="9044136"/>
            <a:chOff x="0" y="0"/>
            <a:chExt cx="20104303" cy="9044135"/>
          </a:xfrm>
        </p:grpSpPr>
        <p:pic>
          <p:nvPicPr>
            <p:cNvPr id="387" name="83fccecc-d868-4bb8-80bd-9aa9a6a74614.JPG" descr="83fccecc-d868-4bb8-80bd-9aa9a6a7461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45457" y="0"/>
              <a:ext cx="12058847" cy="9044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0" name="Raggruppa"/>
            <p:cNvGrpSpPr/>
            <p:nvPr/>
          </p:nvGrpSpPr>
          <p:grpSpPr>
            <a:xfrm>
              <a:off x="0" y="469"/>
              <a:ext cx="7902431" cy="9043197"/>
              <a:chOff x="0" y="0"/>
              <a:chExt cx="7902430" cy="9043196"/>
            </a:xfrm>
          </p:grpSpPr>
          <p:pic>
            <p:nvPicPr>
              <p:cNvPr id="388" name="57f50c14-c026-4a02-b5f8-f1eb50fa7a71.JPG" descr="57f50c14-c026-4a02-b5f8-f1eb50fa7a71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4598078"/>
                <a:ext cx="7902431" cy="44451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" name="25200314-5ec4-4fcc-8885-fdd35c07cddd.JPG" descr="25200314-5ec4-4fcc-8885-fdd35c07cddd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325" y="0"/>
                <a:ext cx="7901780" cy="44447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mbottito, giocattolo, interno&#10;&#10;Il contenuto generato dall'IA potrebbe non essere corretto.">
            <a:extLst>
              <a:ext uri="{FF2B5EF4-FFF2-40B4-BE49-F238E27FC236}">
                <a16:creationId xmlns="" xmlns:a16="http://schemas.microsoft.com/office/drawing/2014/main" id="{FC27C7DE-7BDA-4113-594F-F2C15E34F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432" y="-2070992"/>
            <a:ext cx="25778864" cy="193341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155991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155e2336-ab4d-4e1b-892b-98041bb6c440.JPG" descr="155e2336-ab4d-4e1b-892b-98041bb6c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f9f33329-b47c-40dd-b784-9c761c8a8afa.JPG" descr="f9f33329-b47c-40dd-b784-9c761c8a8a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2000" y="3286125"/>
            <a:ext cx="12700000" cy="7143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31</Words>
  <Application>Microsoft Office PowerPoint</Application>
  <PresentationFormat>Personalizzato</PresentationFormat>
  <Paragraphs>10</Paragraphs>
  <Slides>128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128</vt:i4>
      </vt:variant>
    </vt:vector>
  </HeadingPairs>
  <TitlesOfParts>
    <vt:vector size="129" baseType="lpstr">
      <vt:lpstr>21_BasicWhite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violetta tonolli</dc:creator>
  <cp:lastModifiedBy>violetta tonolli</cp:lastModifiedBy>
  <cp:revision>18</cp:revision>
  <dcterms:modified xsi:type="dcterms:W3CDTF">2025-02-23T11:06:32Z</dcterms:modified>
</cp:coreProperties>
</file>